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915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1005017" rtl="0" eaLnBrk="1" latinLnBrk="0" hangingPunct="1">
      <a:defRPr sz="1978" kern="1200">
        <a:solidFill>
          <a:schemeClr val="tx1"/>
        </a:solidFill>
        <a:latin typeface="+mn-lt"/>
        <a:ea typeface="+mn-ea"/>
        <a:cs typeface="+mn-cs"/>
      </a:defRPr>
    </a:lvl1pPr>
    <a:lvl2pPr marL="502509" algn="l" defTabSz="1005017" rtl="0" eaLnBrk="1" latinLnBrk="0" hangingPunct="1">
      <a:defRPr sz="1978" kern="1200">
        <a:solidFill>
          <a:schemeClr val="tx1"/>
        </a:solidFill>
        <a:latin typeface="+mn-lt"/>
        <a:ea typeface="+mn-ea"/>
        <a:cs typeface="+mn-cs"/>
      </a:defRPr>
    </a:lvl2pPr>
    <a:lvl3pPr marL="1005017" algn="l" defTabSz="1005017" rtl="0" eaLnBrk="1" latinLnBrk="0" hangingPunct="1">
      <a:defRPr sz="1978" kern="1200">
        <a:solidFill>
          <a:schemeClr val="tx1"/>
        </a:solidFill>
        <a:latin typeface="+mn-lt"/>
        <a:ea typeface="+mn-ea"/>
        <a:cs typeface="+mn-cs"/>
      </a:defRPr>
    </a:lvl3pPr>
    <a:lvl4pPr marL="1507526" algn="l" defTabSz="1005017" rtl="0" eaLnBrk="1" latinLnBrk="0" hangingPunct="1">
      <a:defRPr sz="1978" kern="1200">
        <a:solidFill>
          <a:schemeClr val="tx1"/>
        </a:solidFill>
        <a:latin typeface="+mn-lt"/>
        <a:ea typeface="+mn-ea"/>
        <a:cs typeface="+mn-cs"/>
      </a:defRPr>
    </a:lvl4pPr>
    <a:lvl5pPr marL="2010034" algn="l" defTabSz="1005017" rtl="0" eaLnBrk="1" latinLnBrk="0" hangingPunct="1">
      <a:defRPr sz="1978" kern="1200">
        <a:solidFill>
          <a:schemeClr val="tx1"/>
        </a:solidFill>
        <a:latin typeface="+mn-lt"/>
        <a:ea typeface="+mn-ea"/>
        <a:cs typeface="+mn-cs"/>
      </a:defRPr>
    </a:lvl5pPr>
    <a:lvl6pPr marL="2512543" algn="l" defTabSz="1005017" rtl="0" eaLnBrk="1" latinLnBrk="0" hangingPunct="1">
      <a:defRPr sz="1978" kern="1200">
        <a:solidFill>
          <a:schemeClr val="tx1"/>
        </a:solidFill>
        <a:latin typeface="+mn-lt"/>
        <a:ea typeface="+mn-ea"/>
        <a:cs typeface="+mn-cs"/>
      </a:defRPr>
    </a:lvl6pPr>
    <a:lvl7pPr marL="3015051" algn="l" defTabSz="1005017" rtl="0" eaLnBrk="1" latinLnBrk="0" hangingPunct="1">
      <a:defRPr sz="1978" kern="1200">
        <a:solidFill>
          <a:schemeClr val="tx1"/>
        </a:solidFill>
        <a:latin typeface="+mn-lt"/>
        <a:ea typeface="+mn-ea"/>
        <a:cs typeface="+mn-cs"/>
      </a:defRPr>
    </a:lvl7pPr>
    <a:lvl8pPr marL="3517560" algn="l" defTabSz="1005017" rtl="0" eaLnBrk="1" latinLnBrk="0" hangingPunct="1">
      <a:defRPr sz="1978" kern="1200">
        <a:solidFill>
          <a:schemeClr val="tx1"/>
        </a:solidFill>
        <a:latin typeface="+mn-lt"/>
        <a:ea typeface="+mn-ea"/>
        <a:cs typeface="+mn-cs"/>
      </a:defRPr>
    </a:lvl8pPr>
    <a:lvl9pPr marL="4020068" algn="l" defTabSz="1005017" rtl="0" eaLnBrk="1" latinLnBrk="0" hangingPunct="1">
      <a:defRPr sz="19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451" autoAdjust="0"/>
  </p:normalViewPr>
  <p:slideViewPr>
    <p:cSldViewPr snapToGrid="0">
      <p:cViewPr varScale="1">
        <p:scale>
          <a:sx n="104" d="100"/>
          <a:sy n="104" d="100"/>
        </p:scale>
        <p:origin x="7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3D22F3-3284-4B62-A003-A7458ED7C70B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5B2BC-3397-4674-9F2F-49B69AF54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92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583" y="258618"/>
            <a:ext cx="11360726" cy="3251345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583" y="3602037"/>
            <a:ext cx="11360725" cy="229999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5167F07-ECDB-E038-9DF3-A637AA3AD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B05E-1DB7-461B-9699-94DA9D74C99D}" type="datetime1">
              <a:rPr lang="en-US" smtClean="0"/>
              <a:t>12/5/2024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4078432-9107-F39D-E5A3-657415470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2" descr="Pir Mehr Ali Shah Arid Agriculture University - Wikipedia">
            <a:extLst>
              <a:ext uri="{FF2B5EF4-FFF2-40B4-BE49-F238E27FC236}">
                <a16:creationId xmlns:a16="http://schemas.microsoft.com/office/drawing/2014/main" id="{A692CA80-1EC7-C48F-FA3C-42569AFA74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1" y="15040"/>
            <a:ext cx="1141435" cy="121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White letters on a black background&#10;&#10;Description automatically generated">
            <a:extLst>
              <a:ext uri="{FF2B5EF4-FFF2-40B4-BE49-F238E27FC236}">
                <a16:creationId xmlns:a16="http://schemas.microsoft.com/office/drawing/2014/main" id="{2E87FA2B-4AD2-68A5-70DB-CC59CA4F12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3834"/>
            <a:ext cx="2504661" cy="72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263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881" y="54026"/>
            <a:ext cx="11281893" cy="1044945"/>
          </a:xfr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881" y="1160911"/>
            <a:ext cx="11281893" cy="5250873"/>
          </a:xfrm>
        </p:spPr>
        <p:txBody>
          <a:bodyPr/>
          <a:lstStyle>
            <a:lvl1pPr algn="just">
              <a:defRPr>
                <a:solidFill>
                  <a:schemeClr val="tx1"/>
                </a:solidFill>
              </a:defRPr>
            </a:lvl1pPr>
            <a:lvl2pPr algn="just">
              <a:defRPr>
                <a:solidFill>
                  <a:schemeClr val="tx1"/>
                </a:solidFill>
              </a:defRPr>
            </a:lvl2pPr>
            <a:lvl3pPr algn="just">
              <a:defRPr>
                <a:solidFill>
                  <a:schemeClr val="tx1"/>
                </a:solidFill>
              </a:defRPr>
            </a:lvl3pPr>
            <a:lvl4pPr algn="just">
              <a:defRPr>
                <a:solidFill>
                  <a:schemeClr val="tx1"/>
                </a:solidFill>
              </a:defRPr>
            </a:lvl4pPr>
            <a:lvl5pPr algn="just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0CC6CFB3-DCA0-C53D-2C4B-5A7E9085B36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94D2DC-1D86-429B-A931-546823DDBFE8}" type="datetime1">
              <a:rPr lang="en-US" smtClean="0"/>
              <a:t>12/5/2024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7740E74-DD21-3DDA-C6E2-3343D87BFD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F178DBE-32A3-F529-F271-EA3A3D333195}"/>
              </a:ext>
            </a:extLst>
          </p:cNvPr>
          <p:cNvCxnSpPr>
            <a:cxnSpLocks/>
          </p:cNvCxnSpPr>
          <p:nvPr/>
        </p:nvCxnSpPr>
        <p:spPr>
          <a:xfrm>
            <a:off x="437881" y="1122218"/>
            <a:ext cx="11281893" cy="0"/>
          </a:xfrm>
          <a:prstGeom prst="line">
            <a:avLst/>
          </a:prstGeom>
          <a:ln cmpd="thickThin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27C54906-AF68-1BC9-13ED-0FCA3DA1C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64299" y="645047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80587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512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picture and leg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881" y="54027"/>
            <a:ext cx="11281893" cy="899120"/>
          </a:xfr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>
            <a:lvl1pPr algn="l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882" y="953147"/>
            <a:ext cx="11316238" cy="3822109"/>
          </a:xfrm>
        </p:spPr>
        <p:txBody>
          <a:bodyPr/>
          <a:lstStyle>
            <a:lvl1pPr algn="just">
              <a:defRPr>
                <a:solidFill>
                  <a:schemeClr val="tx1"/>
                </a:solidFill>
              </a:defRPr>
            </a:lvl1pPr>
            <a:lvl2pPr algn="just">
              <a:defRPr>
                <a:solidFill>
                  <a:schemeClr val="tx1"/>
                </a:solidFill>
              </a:defRPr>
            </a:lvl2pPr>
            <a:lvl3pPr algn="just">
              <a:defRPr>
                <a:solidFill>
                  <a:schemeClr val="tx1"/>
                </a:solidFill>
              </a:defRPr>
            </a:lvl3pPr>
            <a:lvl4pPr algn="just">
              <a:defRPr>
                <a:solidFill>
                  <a:schemeClr val="tx1"/>
                </a:solidFill>
              </a:defRPr>
            </a:lvl4pPr>
            <a:lvl5pPr algn="just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0CC6CFB3-DCA0-C53D-2C4B-5A7E9085B36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85203A-B0DB-42E1-BB05-AE52427B495F}" type="datetime1">
              <a:rPr lang="en-US" smtClean="0"/>
              <a:t>12/5/2024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7740E74-DD21-3DDA-C6E2-3343D87BFD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27C54906-AF68-1BC9-13ED-0FCA3DA1C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64299" y="645047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BF3EF-9E7D-0648-12BB-C56241E208C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37882" y="4798505"/>
            <a:ext cx="11316238" cy="1613279"/>
          </a:xfrm>
        </p:spPr>
        <p:txBody>
          <a:bodyPr/>
          <a:lstStyle>
            <a:lvl1pPr algn="just">
              <a:defRPr>
                <a:solidFill>
                  <a:schemeClr val="tx1"/>
                </a:solidFill>
              </a:defRPr>
            </a:lvl1pPr>
            <a:lvl2pPr algn="just">
              <a:defRPr>
                <a:solidFill>
                  <a:schemeClr val="tx1"/>
                </a:solidFill>
              </a:defRPr>
            </a:lvl2pPr>
            <a:lvl3pPr algn="just">
              <a:defRPr>
                <a:solidFill>
                  <a:schemeClr val="tx1"/>
                </a:solidFill>
              </a:defRPr>
            </a:lvl3pPr>
            <a:lvl4pPr algn="just">
              <a:defRPr>
                <a:solidFill>
                  <a:schemeClr val="tx1"/>
                </a:solidFill>
              </a:defRPr>
            </a:lvl4pPr>
            <a:lvl5pPr algn="just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799197"/>
      </p:ext>
    </p:extLst>
  </p:cSld>
  <p:clrMapOvr>
    <a:masterClrMapping/>
  </p:clrMapOvr>
  <p:transition spd="slow">
    <p:push dir="u"/>
  </p:transition>
  <p:hf hdr="0" ftr="0" dt="0"/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512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 sub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881" y="30780"/>
            <a:ext cx="11281893" cy="10851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881" y="1115881"/>
            <a:ext cx="11281893" cy="52572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0CC6CFB3-DCA0-C53D-2C4B-5A7E9085B36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85203A-B0DB-42E1-BB05-AE52427B495F}" type="datetime1">
              <a:rPr lang="en-US" smtClean="0"/>
              <a:t>12/5/2024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7740E74-DD21-3DDA-C6E2-3343D87BFD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1017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512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166688"/>
            <a:ext cx="11315700" cy="2852737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A7A02-ED5B-40C2-B09C-A8E0C72C6FEE}" type="datetime1">
              <a:rPr lang="en-US" smtClean="0"/>
              <a:t>12/5/2024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463AA08-F960-0218-54FE-5D338DD81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881" y="3038475"/>
            <a:ext cx="11281893" cy="333461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604194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512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158" y="1467853"/>
            <a:ext cx="5586663" cy="48687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E698660-D6B5-A891-F6FD-D8C9CBAD1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5203A-B0DB-42E1-BB05-AE52427B495F}" type="datetime1">
              <a:rPr lang="en-US" smtClean="0"/>
              <a:t>12/5/2024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A6ABFA5-AEBA-F083-8735-77DF31E2C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D6E5A2F-547B-BA13-240C-FC68C320FA5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36106" y="1467852"/>
            <a:ext cx="5586663" cy="48687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27390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5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51" y="68908"/>
            <a:ext cx="11500834" cy="1325563"/>
          </a:xfrm>
          <a:solidFill>
            <a:schemeClr val="accent4"/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852" y="1436462"/>
            <a:ext cx="5662724" cy="823912"/>
          </a:xfrm>
        </p:spPr>
        <p:txBody>
          <a:bodyPr anchor="b">
            <a:normAutofit/>
          </a:bodyPr>
          <a:lstStyle>
            <a:lvl1pPr marL="0" indent="0">
              <a:buNone/>
              <a:defRPr sz="3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4852" y="2260374"/>
            <a:ext cx="5662724" cy="40502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436462"/>
            <a:ext cx="5663485" cy="823912"/>
          </a:xfrm>
        </p:spPr>
        <p:txBody>
          <a:bodyPr anchor="b">
            <a:normAutofit/>
          </a:bodyPr>
          <a:lstStyle>
            <a:lvl1pPr marL="0" indent="0">
              <a:buNone/>
              <a:defRPr sz="3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199" y="2260374"/>
            <a:ext cx="5663485" cy="4076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560471E-5405-B972-6921-D1DDCE36F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EC43-B3BD-45F4-96E2-219913320652}" type="datetime1">
              <a:rPr lang="en-US" smtClean="0"/>
              <a:t>12/5/2024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38DCFDE-3EE1-625F-E082-D4F3EEA63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52454" y="645131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FF0000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0AF2022-CB66-8CF5-FFE3-8100EDE2B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81261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5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51" y="68909"/>
            <a:ext cx="11500834" cy="823912"/>
          </a:xfrm>
          <a:solidFill>
            <a:schemeClr val="accent4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024506"/>
            <a:ext cx="3041373" cy="823912"/>
          </a:xfrm>
          <a:solidFill>
            <a:srgbClr val="FFCCFF"/>
          </a:solidFill>
        </p:spPr>
        <p:txBody>
          <a:bodyPr anchor="b">
            <a:noAutofit/>
          </a:bodyPr>
          <a:lstStyle>
            <a:lvl1pPr marL="0" indent="0" algn="ctr">
              <a:buNone/>
              <a:defRPr sz="27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848417"/>
            <a:ext cx="3041373" cy="43635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560471E-5405-B972-6921-D1DDCE36F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5203A-B0DB-42E1-BB05-AE52427B495F}" type="datetime1">
              <a:rPr lang="en-US" smtClean="0"/>
              <a:t>12/5/2024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38DCFDE-3EE1-625F-E082-D4F3EEA63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52454" y="645131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0AF2022-CB66-8CF5-FFE3-8100EDE2B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35A401B-86E0-042E-08BB-D5FBE185497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044685" y="1024506"/>
            <a:ext cx="3041373" cy="823912"/>
          </a:xfrm>
          <a:solidFill>
            <a:srgbClr val="FFCCFF"/>
          </a:solidFill>
        </p:spPr>
        <p:txBody>
          <a:bodyPr anchor="b">
            <a:noAutofit/>
          </a:bodyPr>
          <a:lstStyle>
            <a:lvl1pPr marL="0" indent="0" algn="ctr">
              <a:buNone/>
              <a:defRPr sz="27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620941D-611B-34E5-AAE5-8CC2C9FBB4C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044685" y="1848417"/>
            <a:ext cx="3041373" cy="43635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76C06A4-17B1-5571-C739-7DF64500AF0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086058" y="1024506"/>
            <a:ext cx="3041373" cy="823912"/>
          </a:xfrm>
          <a:solidFill>
            <a:srgbClr val="FFCCFF"/>
          </a:solidFill>
        </p:spPr>
        <p:txBody>
          <a:bodyPr anchor="b">
            <a:noAutofit/>
          </a:bodyPr>
          <a:lstStyle>
            <a:lvl1pPr marL="0" indent="0" algn="ctr">
              <a:buNone/>
              <a:defRPr sz="27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3DB90F39-B8F2-2C7C-7D41-81149527A963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086058" y="1848417"/>
            <a:ext cx="3041373" cy="43635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8FA2E62-698B-C05A-3A09-2EFF4B336D22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9130743" y="1024506"/>
            <a:ext cx="3041373" cy="823912"/>
          </a:xfrm>
          <a:solidFill>
            <a:srgbClr val="FFCCFF"/>
          </a:solidFill>
        </p:spPr>
        <p:txBody>
          <a:bodyPr anchor="b">
            <a:noAutofit/>
          </a:bodyPr>
          <a:lstStyle>
            <a:lvl1pPr marL="0" indent="0" algn="ctr">
              <a:buNone/>
              <a:defRPr sz="27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12C04210-13AB-8049-1A48-8642C0C664E5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9130743" y="1848417"/>
            <a:ext cx="3041373" cy="43635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229719"/>
      </p:ext>
    </p:extLst>
  </p:cSld>
  <p:clrMapOvr>
    <a:masterClrMapping/>
  </p:clrMapOvr>
  <p:transition spd="slow">
    <p:push dir="u"/>
  </p:transition>
  <p:hf hdr="0" ftr="0" dt="0"/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512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61A9CC-C52E-23D9-437D-B1CFC664D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FBD6-6711-4510-A1AF-646C35D04FCE}" type="datetime1">
              <a:rPr lang="en-US" smtClean="0"/>
              <a:t>12/5/2024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BB8E9DD-30A5-E814-FC4A-DA0DE4B67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64299" y="645047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CA5213-6A82-D0A8-CBF7-88577A9A8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3941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pictures per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91262" y="1491528"/>
            <a:ext cx="3670569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92148" y="3824288"/>
            <a:ext cx="3670569" cy="23050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4301624" y="1491288"/>
            <a:ext cx="3670569" cy="23050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4288655" y="3796338"/>
            <a:ext cx="3670569" cy="23050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7969623" y="1491288"/>
            <a:ext cx="3670569" cy="23050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7956654" y="3796338"/>
            <a:ext cx="3670569" cy="23050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D4C6BB0-870D-0482-B102-E445029E3C89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C985203A-B0DB-42E1-BB05-AE52427B495F}" type="datetime1">
              <a:rPr lang="en-US" smtClean="0"/>
              <a:t>12/5/2024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FE29DE5-F52D-067D-3DEE-96EB2572968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3652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3" pos="5120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ictures p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44407" y="39875"/>
            <a:ext cx="5688012" cy="333533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48890" y="3392673"/>
            <a:ext cx="5688012" cy="333533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6352149" y="33340"/>
            <a:ext cx="5688012" cy="333533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356632" y="3386138"/>
            <a:ext cx="5688012" cy="333533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043C68-6F80-3195-1A06-BF7D2EFE241E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985203A-B0DB-42E1-BB05-AE52427B495F}" type="datetime1">
              <a:rPr lang="en-US" smtClean="0"/>
              <a:t>12/5/2024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E73A390-3B97-077D-CD27-C7C509F82A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202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inser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1" y="0"/>
            <a:ext cx="12192000" cy="6858000"/>
          </a:xfrm>
        </p:spPr>
        <p:txBody>
          <a:bodyPr/>
          <a:lstStyle/>
          <a:p>
            <a:r>
              <a:rPr lang="en-US"/>
              <a:t>Click icon to add media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81588FF-CDBF-C76F-D890-E369A5B1239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85203A-B0DB-42E1-BB05-AE52427B495F}" type="datetime1">
              <a:rPr lang="en-US" smtClean="0"/>
              <a:t>12/5/2024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93AD590-CC85-B560-C9F1-AE25EBE0CCD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7067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95086-990A-2B50-C6F0-51909C82A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5203A-B0DB-42E1-BB05-AE52427B495F}" type="datetime1">
              <a:rPr lang="en-US" smtClean="0"/>
              <a:t>12/5/2024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5E1C0D-6030-9052-7807-DE275A4EF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1912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33412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E66A2-BA66-02CC-1936-94BFEBF9D36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85203A-B0DB-42E1-BB05-AE52427B495F}" type="datetime1">
              <a:rPr lang="en-US" smtClean="0"/>
              <a:t>12/5/2024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0A0FD25-3B25-C255-0354-CD8D2953B2A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1449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3"/>
          </p:nvPr>
        </p:nvSpPr>
        <p:spPr>
          <a:xfrm>
            <a:off x="438150" y="1416050"/>
            <a:ext cx="11282363" cy="49403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6C74A24-BDC8-5706-7B59-392C6F9D8AA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85203A-B0DB-42E1-BB05-AE52427B495F}" type="datetime1">
              <a:rPr lang="en-US" smtClean="0"/>
              <a:t>12/5/2024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F618FD0-81CE-F771-2999-8DF4D6F21A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88657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520A6F3-6CBD-071C-B848-F76E2DE63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5203A-B0DB-42E1-BB05-AE52427B495F}" type="datetime1">
              <a:rPr lang="en-US" smtClean="0"/>
              <a:t>12/5/2024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73B494-BA5E-1F96-8F2C-A6FAC5C19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39388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091" y="133927"/>
            <a:ext cx="4374861" cy="1186873"/>
          </a:xfrm>
          <a:solidFill>
            <a:schemeClr val="accent4"/>
          </a:solidFill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52" y="531092"/>
            <a:ext cx="7540048" cy="59193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092" y="1320799"/>
            <a:ext cx="4374860" cy="50061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E47CD00-01EE-21D3-DFE2-9059E22CD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8A756-3596-4717-BECC-B3BCB63FF0C2}" type="datetime1">
              <a:rPr lang="en-US" smtClean="0"/>
              <a:t>12/5/2024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BDA08D9-6C42-94B9-5364-3AE6EA14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859381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CD2200F-504A-8CD8-3742-1DEBA1842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489C-741E-44C4-959D-C5258AA44A50}" type="datetime1">
              <a:rPr lang="en-US" smtClean="0"/>
              <a:t>12/5/2024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0A5A6AE-C329-506E-1A10-69DF7FEF1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57595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8EB50D1-6220-C86D-103C-B6BA8845C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7AB09-D033-415A-A7F5-5131BEAF297C}" type="datetime1">
              <a:rPr lang="en-US" smtClean="0"/>
              <a:t>12/5/2024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E6B53DE-0D29-29A7-AB5B-83DF64E6D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96850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60866-30C9-E1CC-1294-02710E4BB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0DBF8A-2E46-6CC4-F5AA-A986A88D7E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DDB48-7010-2C01-6FB0-C3FCE692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5203A-B0DB-42E1-BB05-AE52427B495F}" type="datetime1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937A4-A474-41EF-8CDB-011C261D7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AD385-B3F4-287C-DE8F-3CFA66A34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0361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7881" y="30779"/>
            <a:ext cx="11281893" cy="922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7881" y="1119689"/>
            <a:ext cx="11281893" cy="5281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504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5203A-B0DB-42E1-BB05-AE52427B495F}" type="datetime1">
              <a:rPr lang="en-US" smtClean="0"/>
              <a:t>12/5/2024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3923" y="645047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46043-89AE-473A-81FB-FE03A8C40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68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</p:sldLayoutIdLst>
  <p:transition spd="slow">
    <p:push dir="u"/>
  </p:transition>
  <p:hf hdr="0" ftr="0" dt="0"/>
  <p:txStyles>
    <p:titleStyle>
      <a:lvl1pPr algn="just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Arial Narrow" panose="020B060602020203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just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B3F1E-CD01-431A-A5F7-B9931C8381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Title of the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9BB9A-3404-449B-A486-690FBFD5DA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Name and Details of the Presenter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A5518C-988B-E61E-5955-ABAFD8C27CBE}"/>
              </a:ext>
            </a:extLst>
          </p:cNvPr>
          <p:cNvSpPr/>
          <p:nvPr/>
        </p:nvSpPr>
        <p:spPr>
          <a:xfrm>
            <a:off x="10323871" y="0"/>
            <a:ext cx="1868129" cy="16557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LOGO of Presenter’s Institute</a:t>
            </a:r>
          </a:p>
        </p:txBody>
      </p:sp>
    </p:spTree>
    <p:extLst>
      <p:ext uri="{BB962C8B-B14F-4D97-AF65-F5344CB8AC3E}">
        <p14:creationId xmlns:p14="http://schemas.microsoft.com/office/powerpoint/2010/main" val="177287586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3F12C-A824-BD66-A104-BA41D781A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GUIDE TO THE PRESENTERS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7EB9C-8D7E-56F0-073B-1C46845FD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Total Time for the Presentation = 10 Minutes</a:t>
            </a:r>
          </a:p>
          <a:p>
            <a:r>
              <a:rPr lang="en-US" dirty="0"/>
              <a:t>Contents to be covered:</a:t>
            </a:r>
          </a:p>
          <a:p>
            <a:r>
              <a:rPr lang="en-US" dirty="0"/>
              <a:t>Introduction / Background </a:t>
            </a:r>
            <a:r>
              <a:rPr lang="en-US" dirty="0">
                <a:sym typeface="Wingdings" panose="05000000000000000000" pitchFamily="2" charset="2"/>
              </a:rPr>
              <a:t> One (01) slide  90 seconds</a:t>
            </a:r>
            <a:endParaRPr lang="en-US" dirty="0"/>
          </a:p>
          <a:p>
            <a:r>
              <a:rPr lang="en-US" dirty="0"/>
              <a:t>Materials and Methods </a:t>
            </a:r>
            <a:r>
              <a:rPr lang="en-US" dirty="0">
                <a:sym typeface="Wingdings" panose="05000000000000000000" pitchFamily="2" charset="2"/>
              </a:rPr>
              <a:t> Maximum Two (02) slides  150 seconds</a:t>
            </a:r>
            <a:endParaRPr lang="en-US" dirty="0"/>
          </a:p>
          <a:p>
            <a:r>
              <a:rPr lang="en-US" dirty="0"/>
              <a:t>Results </a:t>
            </a:r>
            <a:r>
              <a:rPr lang="en-US" dirty="0">
                <a:sym typeface="Wingdings" panose="05000000000000000000" pitchFamily="2" charset="2"/>
              </a:rPr>
              <a:t> Up to four (4) slides  300 seconds</a:t>
            </a:r>
            <a:endParaRPr lang="en-US" dirty="0"/>
          </a:p>
          <a:p>
            <a:r>
              <a:rPr lang="en-US" dirty="0"/>
              <a:t>Conclusion </a:t>
            </a:r>
            <a:r>
              <a:rPr lang="en-US" dirty="0">
                <a:sym typeface="Wingdings" panose="05000000000000000000" pitchFamily="2" charset="2"/>
              </a:rPr>
              <a:t> One (01) slide  60 seconds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2F6F4-04B0-903A-16B4-6443DAB668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A846043-89AE-473A-81FB-FE03A8C400A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8102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10_Zaib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 Immune System of the Chicken.pptx" id="{DE165004-41DB-4225-8EFD-49B8BA83FBB2}" vid="{B0CDC331-FCB5-4D80-871B-BB0A51EDEC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20241121</Template>
  <TotalTime>176</TotalTime>
  <Words>79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Wingdings</vt:lpstr>
      <vt:lpstr>10_Zaib 1</vt:lpstr>
      <vt:lpstr>Title of the Presentation</vt:lpstr>
      <vt:lpstr>GUIDE TO THE PRESENTERS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Sheikh</dc:creator>
  <cp:lastModifiedBy>Zaib-Ur- Rehman</cp:lastModifiedBy>
  <cp:revision>13</cp:revision>
  <dcterms:created xsi:type="dcterms:W3CDTF">2022-01-03T11:09:38Z</dcterms:created>
  <dcterms:modified xsi:type="dcterms:W3CDTF">2024-12-05T09:16:03Z</dcterms:modified>
</cp:coreProperties>
</file>